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73" r:id="rId4"/>
    <p:sldId id="274" r:id="rId5"/>
    <p:sldId id="281" r:id="rId6"/>
    <p:sldId id="275" r:id="rId7"/>
    <p:sldId id="276" r:id="rId8"/>
    <p:sldId id="277" r:id="rId9"/>
    <p:sldId id="278" r:id="rId10"/>
    <p:sldId id="279" r:id="rId11"/>
    <p:sldId id="280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110596-37E4-4FD9-8BD4-DCE66CEDBC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097" y="156677"/>
            <a:ext cx="11861805" cy="6351527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AACC36-D5C1-4232-9995-1A70E8DACD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930" y="187172"/>
            <a:ext cx="2011253" cy="11732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711E23-A1AD-41BB-B2CE-AF05CAA57C6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344" y="303496"/>
            <a:ext cx="571966" cy="8515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81DC81-FED7-4573-8E64-788CC548EE3A}"/>
              </a:ext>
            </a:extLst>
          </p:cNvPr>
          <p:cNvSpPr/>
          <p:nvPr userDrawn="1"/>
        </p:nvSpPr>
        <p:spPr>
          <a:xfrm>
            <a:off x="9737043" y="5930594"/>
            <a:ext cx="2185140" cy="327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dirty="0"/>
              <a:t>कृपया ऑडियो चलाएं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10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391B8-69E1-4724-B749-8F38774BE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B690D1-0AEC-472F-BC8D-513C02AD7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B79EA-B011-431D-B829-4B51D2066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6B2E-334E-4F5B-BEF1-47B43D79DE78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083BF-8950-4AA8-B207-B55C2D6D0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62463-4CBD-4BA8-9F1A-22AC72BD0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CFC9-F32C-4B1F-A101-62462B318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03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0357E6-753A-4E52-8FAA-11E74699B8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46AD9-BBC8-482D-AF9E-DD40AE7B1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A2C01-727C-4841-938E-20D46F0BE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6B2E-334E-4F5B-BEF1-47B43D79DE78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E8E89-C8F9-4E78-B7E5-B80E8EEC5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622B1-27C5-4531-8687-993E5C8D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CFC9-F32C-4B1F-A101-62462B318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54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5000-CAF8-41A5-BF71-0F1E046C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7381D-D2CB-4D41-B5FA-5B6A06677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BBF2C-5DE7-4280-9784-559F4ABAF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6B2E-334E-4F5B-BEF1-47B43D79DE78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C98A8-35D0-4D35-91E5-73F191C34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F2668-DD69-4BF2-B98B-3E88A3623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CFC9-F32C-4B1F-A101-62462B318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62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B9D54-0280-416B-823C-9A358E21C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98630-FAF7-4947-AA50-339CD682C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99383-0C44-424A-B72E-711235119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6B2E-334E-4F5B-BEF1-47B43D79DE78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9285D-7738-4CBB-B1C8-C9ADED65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D5ABD-958F-4F8B-84EB-8E36C4E7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CFC9-F32C-4B1F-A101-62462B318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24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CA27-C441-4825-890E-BB7647F67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2E7E0-80C2-40B8-89D7-1F86967E9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B4C23-10EA-4959-BA52-F565AE45F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1DEBD-B07D-4BD7-95AC-F058F8A70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6B2E-334E-4F5B-BEF1-47B43D79DE78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A5A18-7099-4CDA-AF5C-41EB543D2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C2369-E45B-4C38-9FE3-D17BD110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CFC9-F32C-4B1F-A101-62462B318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06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10DAC-8EEA-4E48-8737-67D6BF6F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346A1-D4A3-434F-A916-FC4D8F092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6CFC06-B2EE-4094-B91C-48E15AF81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2ACB0F-FCF0-4A57-BBEE-428B21A404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3D1F42-5E86-4155-91D6-BAC4B49C5F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94036A-5AE4-41DD-82DC-69A0AEF2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6B2E-334E-4F5B-BEF1-47B43D79DE78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17EBBE-298A-45ED-B4F7-548B3738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C51E10-A9D8-42BF-B4DB-0A2A9648D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CFC9-F32C-4B1F-A101-62462B318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43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4E5E8-7A25-49BA-9912-7B88CBA5B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E7333-E405-49B1-909C-586757D5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6B2E-334E-4F5B-BEF1-47B43D79DE78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81E852-310D-4CF1-9559-81D4DC0EE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6ADD0-EA0B-4317-A3C9-015E5AC7F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CFC9-F32C-4B1F-A101-62462B318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83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8B0CAC-C295-474C-B66A-22ED5DB31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6B2E-334E-4F5B-BEF1-47B43D79DE78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9EEDD-6B72-4B8E-A53C-43F46BC6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A28D5-CF0F-4F0A-B440-41C9A9D02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CFC9-F32C-4B1F-A101-62462B318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25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C1292-D304-4504-968F-7FC3542B3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806EF-D84A-43C6-86B9-F5802778C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A14B5-7102-4BBB-BC5A-B9D809BD2C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5DD75-A793-4E97-B07B-D7B2D196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6B2E-334E-4F5B-BEF1-47B43D79DE78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431F9-888F-487B-8E30-5DE42F8AE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465A1-7323-405C-81DF-E27A4A61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CFC9-F32C-4B1F-A101-62462B318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83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6590B-36AF-4664-87FC-B03DD15A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AD141E-5A90-4DDE-9E81-EE2FB04B30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27080-5F8C-4390-8137-F51369A66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0FF1B-F075-4DEA-BD5F-C305ACD38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6B2E-334E-4F5B-BEF1-47B43D79DE78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A1C8C-E8F1-44A7-ACB2-B66052BD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6B38F-11D0-4F8E-BD15-E6A10B3C0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CFC9-F32C-4B1F-A101-62462B318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02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B89360-68D9-45C6-9030-B31B99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4D718-C233-41F1-9136-E94D50982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8B5BA-D477-4E20-B7E4-C5C658C9A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16B2E-334E-4F5B-BEF1-47B43D79DE78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FCC39-E2A7-42B1-B617-CE1152CF3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EAE54-4745-4E07-89B7-D9AAC1F31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4CFC9-F32C-4B1F-A101-62462B318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61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6.jpeg"/><Relationship Id="rId12" Type="http://schemas.openxmlformats.org/officeDocument/2006/relationships/image" Target="../media/image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5.png"/><Relationship Id="rId11" Type="http://schemas.microsoft.com/office/2007/relationships/hdphoto" Target="../media/hdphoto2.wdp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9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jpe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jpe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8F4200-DD90-46A4-9781-BDD8886F233B}"/>
              </a:ext>
            </a:extLst>
          </p:cNvPr>
          <p:cNvSpPr txBox="1"/>
          <p:nvPr/>
        </p:nvSpPr>
        <p:spPr>
          <a:xfrm>
            <a:off x="3290824" y="186300"/>
            <a:ext cx="64462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AGaramond Bold" panose="02020500000000000000" pitchFamily="18" charset="0"/>
              </a:rPr>
              <a:t>                    </a:t>
            </a:r>
            <a:r>
              <a:rPr lang="hi-IN" sz="3200" b="1" dirty="0">
                <a:solidFill>
                  <a:srgbClr val="C00000"/>
                </a:solidFill>
                <a:latin typeface="AGaramond Bold" panose="02020500000000000000" pitchFamily="18" charset="0"/>
              </a:rPr>
              <a:t>सुस्वागतम</a:t>
            </a:r>
            <a:endParaRPr lang="en-US" sz="3200" b="1" dirty="0">
              <a:solidFill>
                <a:srgbClr val="C00000"/>
              </a:solidFill>
              <a:latin typeface="AGaramond Bold" panose="02020500000000000000" pitchFamily="18" charset="0"/>
            </a:endParaRP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7E60C9-877C-4525-9ACE-28E5A70EFA8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7462" y="2369562"/>
            <a:ext cx="2149475" cy="2149475"/>
          </a:xfrm>
          <a:prstGeom prst="rect">
            <a:avLst/>
          </a:prstGeom>
        </p:spPr>
      </p:pic>
      <p:sp>
        <p:nvSpPr>
          <p:cNvPr id="15" name="Teardrop 14">
            <a:extLst>
              <a:ext uri="{FF2B5EF4-FFF2-40B4-BE49-F238E27FC236}">
                <a16:creationId xmlns:a16="http://schemas.microsoft.com/office/drawing/2014/main" id="{5D631254-E024-4925-BCA1-C34576080942}"/>
              </a:ext>
            </a:extLst>
          </p:cNvPr>
          <p:cNvSpPr/>
          <p:nvPr/>
        </p:nvSpPr>
        <p:spPr>
          <a:xfrm rot="636569">
            <a:off x="549965" y="3304452"/>
            <a:ext cx="2006600" cy="1676400"/>
          </a:xfrm>
          <a:prstGeom prst="teardrop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>
            <a:extLst>
              <a:ext uri="{FF2B5EF4-FFF2-40B4-BE49-F238E27FC236}">
                <a16:creationId xmlns:a16="http://schemas.microsoft.com/office/drawing/2014/main" id="{C8226FB2-1337-462E-A7EA-93D11F159B12}"/>
              </a:ext>
            </a:extLst>
          </p:cNvPr>
          <p:cNvSpPr/>
          <p:nvPr/>
        </p:nvSpPr>
        <p:spPr>
          <a:xfrm rot="4026222">
            <a:off x="712340" y="1223549"/>
            <a:ext cx="1854898" cy="1880481"/>
          </a:xfrm>
          <a:prstGeom prst="teardrop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ardrop 16">
            <a:extLst>
              <a:ext uri="{FF2B5EF4-FFF2-40B4-BE49-F238E27FC236}">
                <a16:creationId xmlns:a16="http://schemas.microsoft.com/office/drawing/2014/main" id="{1AE4235E-3FEA-43E3-BF48-53828720B3C7}"/>
              </a:ext>
            </a:extLst>
          </p:cNvPr>
          <p:cNvSpPr/>
          <p:nvPr/>
        </p:nvSpPr>
        <p:spPr>
          <a:xfrm rot="11968943">
            <a:off x="4391026" y="1202400"/>
            <a:ext cx="1873184" cy="1871241"/>
          </a:xfrm>
          <a:prstGeom prst="teardrop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ardrop 17">
            <a:extLst>
              <a:ext uri="{FF2B5EF4-FFF2-40B4-BE49-F238E27FC236}">
                <a16:creationId xmlns:a16="http://schemas.microsoft.com/office/drawing/2014/main" id="{89FEEAEA-B3DB-4064-93AA-A2D9C38353B1}"/>
              </a:ext>
            </a:extLst>
          </p:cNvPr>
          <p:cNvSpPr/>
          <p:nvPr/>
        </p:nvSpPr>
        <p:spPr>
          <a:xfrm rot="16200000">
            <a:off x="4522208" y="3156702"/>
            <a:ext cx="1620420" cy="1971899"/>
          </a:xfrm>
          <a:prstGeom prst="teardrop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88DB0FE-C2B3-4391-935B-383319CB5104}"/>
              </a:ext>
            </a:extLst>
          </p:cNvPr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179" y="3559932"/>
            <a:ext cx="676910" cy="868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C4F65-7CCB-42FD-9F7E-66BC4FDCBD5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3013" y="1290371"/>
            <a:ext cx="2158382" cy="21583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B9C203-5BEC-4F0F-B44B-1BC6F8C4A1E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5448" y="2648310"/>
            <a:ext cx="2208442" cy="22084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84FD54-93EA-4FE7-84F6-B90EF2B36BE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4530" y="4444072"/>
            <a:ext cx="1971900" cy="19451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BE63A43-3AF6-401C-8AFC-946736CFBE59}"/>
              </a:ext>
            </a:extLst>
          </p:cNvPr>
          <p:cNvCxnSpPr>
            <a:stCxn id="3" idx="3"/>
          </p:cNvCxnSpPr>
          <p:nvPr/>
        </p:nvCxnSpPr>
        <p:spPr>
          <a:xfrm>
            <a:off x="8911395" y="2369562"/>
            <a:ext cx="723143" cy="554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E770D6-CD9C-4032-BAD7-878B910381C5}"/>
              </a:ext>
            </a:extLst>
          </p:cNvPr>
          <p:cNvCxnSpPr>
            <a:cxnSpLocks/>
          </p:cNvCxnSpPr>
          <p:nvPr/>
        </p:nvCxnSpPr>
        <p:spPr>
          <a:xfrm flipH="1">
            <a:off x="8940034" y="4578651"/>
            <a:ext cx="905804" cy="608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F6C187B-865C-42A9-BDC7-53BBD26D991B}"/>
              </a:ext>
            </a:extLst>
          </p:cNvPr>
          <p:cNvSpPr txBox="1"/>
          <p:nvPr/>
        </p:nvSpPr>
        <p:spPr>
          <a:xfrm>
            <a:off x="868814" y="1749454"/>
            <a:ext cx="2094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dirty="0">
                <a:solidFill>
                  <a:srgbClr val="FF0000"/>
                </a:solidFill>
              </a:rPr>
              <a:t>मुझे कितना भुगतान करना है? मैं कैसे चुनूं?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C50D2A-DCC3-4BB9-A469-89E5BE02878C}"/>
              </a:ext>
            </a:extLst>
          </p:cNvPr>
          <p:cNvSpPr txBox="1"/>
          <p:nvPr/>
        </p:nvSpPr>
        <p:spPr>
          <a:xfrm>
            <a:off x="4394665" y="1927672"/>
            <a:ext cx="2094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dirty="0">
                <a:solidFill>
                  <a:srgbClr val="FF0000"/>
                </a:solidFill>
              </a:rPr>
              <a:t>सेट टॉप बॉक्स के लिए क्या विकल्प हैं?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2F9704-3A3B-47B9-895C-BD993E028B8B}"/>
              </a:ext>
            </a:extLst>
          </p:cNvPr>
          <p:cNvSpPr txBox="1"/>
          <p:nvPr/>
        </p:nvSpPr>
        <p:spPr>
          <a:xfrm>
            <a:off x="701347" y="3630461"/>
            <a:ext cx="1208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dirty="0">
                <a:solidFill>
                  <a:srgbClr val="FF0000"/>
                </a:solidFill>
              </a:rPr>
              <a:t>शिकायत कहां करें?</a:t>
            </a:r>
          </a:p>
          <a:p>
            <a:r>
              <a:rPr lang="hi-IN" dirty="0">
                <a:solidFill>
                  <a:srgbClr val="FF0000"/>
                </a:solidFill>
              </a:rPr>
              <a:t>टोल फ्री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AE9916-965F-4116-94D6-50A00609F84F}"/>
              </a:ext>
            </a:extLst>
          </p:cNvPr>
          <p:cNvSpPr txBox="1"/>
          <p:nvPr/>
        </p:nvSpPr>
        <p:spPr>
          <a:xfrm>
            <a:off x="4465392" y="3849324"/>
            <a:ext cx="2094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>
                <a:solidFill>
                  <a:srgbClr val="FF0000"/>
                </a:solidFill>
              </a:rPr>
              <a:t>हर सवाल का सही जवाब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WhatsApp Audio  slide 1">
            <a:hlinkClick r:id="" action="ppaction://media"/>
            <a:extLst>
              <a:ext uri="{FF2B5EF4-FFF2-40B4-BE49-F238E27FC236}">
                <a16:creationId xmlns:a16="http://schemas.microsoft.com/office/drawing/2014/main" id="{E2EDE2FA-BD09-4641-989F-527C3B842B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1710" y="562142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4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8000" advClick="0" advTm="180"/>
    </mc:Choice>
    <mc:Fallback xmlns="">
      <p:transition spd="slow" advClick="0" advTm="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29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mute="1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0" y="239367"/>
            <a:ext cx="12026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3200" dirty="0">
                <a:solidFill>
                  <a:srgbClr val="FF0000"/>
                </a:solidFill>
              </a:rPr>
              <a:t>चैनल या विज्ञापन सम्बधी शिकायते </a:t>
            </a:r>
            <a:r>
              <a:rPr lang="en-IN" sz="32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7" name="Picture 2" descr="Image result for complaint icon">
            <a:extLst>
              <a:ext uri="{FF2B5EF4-FFF2-40B4-BE49-F238E27FC236}">
                <a16:creationId xmlns:a16="http://schemas.microsoft.com/office/drawing/2014/main" id="{4905F1F2-16D0-4354-9D6E-A22D44D03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4818" y="3007570"/>
            <a:ext cx="2006796" cy="200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complaint icon">
            <a:extLst>
              <a:ext uri="{FF2B5EF4-FFF2-40B4-BE49-F238E27FC236}">
                <a16:creationId xmlns:a16="http://schemas.microsoft.com/office/drawing/2014/main" id="{F0EA37D7-C6BD-490E-A207-6A08076D6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54898" y="2960260"/>
            <a:ext cx="736600" cy="40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mage result for license icon">
            <a:extLst>
              <a:ext uri="{FF2B5EF4-FFF2-40B4-BE49-F238E27FC236}">
                <a16:creationId xmlns:a16="http://schemas.microsoft.com/office/drawing/2014/main" id="{FFFBC9E5-EA0B-4C4F-AC4B-D51A9F84B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684" y="3129013"/>
            <a:ext cx="1843487" cy="184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Image result for objection icon">
            <a:extLst>
              <a:ext uri="{FF2B5EF4-FFF2-40B4-BE49-F238E27FC236}">
                <a16:creationId xmlns:a16="http://schemas.microsoft.com/office/drawing/2014/main" id="{EAB53786-03FE-45F4-B8C4-F857DEE42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6655" y="1616361"/>
            <a:ext cx="2111566" cy="211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utoShape 12" descr="Image result for rely icon">
            <a:extLst>
              <a:ext uri="{FF2B5EF4-FFF2-40B4-BE49-F238E27FC236}">
                <a16:creationId xmlns:a16="http://schemas.microsoft.com/office/drawing/2014/main" id="{7805DA13-359C-46B1-9FAB-FB6AF2F860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14" descr="Image result for correct icon">
            <a:extLst>
              <a:ext uri="{FF2B5EF4-FFF2-40B4-BE49-F238E27FC236}">
                <a16:creationId xmlns:a16="http://schemas.microsoft.com/office/drawing/2014/main" id="{E2CFB4CF-A18A-42A0-936C-0D0A444C0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2395" y="3769903"/>
            <a:ext cx="779462" cy="72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CC4AF0-C0D1-47C8-88B1-7641E422D619}"/>
              </a:ext>
            </a:extLst>
          </p:cNvPr>
          <p:cNvCxnSpPr/>
          <p:nvPr/>
        </p:nvCxnSpPr>
        <p:spPr>
          <a:xfrm>
            <a:off x="2620088" y="4131043"/>
            <a:ext cx="8380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8">
            <a:extLst>
              <a:ext uri="{FF2B5EF4-FFF2-40B4-BE49-F238E27FC236}">
                <a16:creationId xmlns:a16="http://schemas.microsoft.com/office/drawing/2014/main" id="{CBB936E4-92ED-4667-B812-CBDB59657545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88200" y="3362935"/>
            <a:ext cx="1519618" cy="76810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60505B0-CC87-45E6-99EC-89F7218BDECA}"/>
              </a:ext>
            </a:extLst>
          </p:cNvPr>
          <p:cNvCxnSpPr/>
          <p:nvPr/>
        </p:nvCxnSpPr>
        <p:spPr>
          <a:xfrm>
            <a:off x="4461857" y="4131043"/>
            <a:ext cx="1261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E649A4A-8BC9-4977-8E16-4717915913CC}"/>
              </a:ext>
            </a:extLst>
          </p:cNvPr>
          <p:cNvSpPr txBox="1"/>
          <p:nvPr/>
        </p:nvSpPr>
        <p:spPr>
          <a:xfrm>
            <a:off x="8886616" y="3626385"/>
            <a:ext cx="367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Complaint On   </a:t>
            </a:r>
          </a:p>
          <a:p>
            <a:r>
              <a:rPr lang="en-US" b="1" dirty="0"/>
              <a:t> www.IDOmytv.in</a:t>
            </a:r>
          </a:p>
        </p:txBody>
      </p:sp>
      <p:pic>
        <p:nvPicPr>
          <p:cNvPr id="6" name="WhatsApp Audio slide 10">
            <a:hlinkClick r:id="" action="ppaction://media"/>
            <a:extLst>
              <a:ext uri="{FF2B5EF4-FFF2-40B4-BE49-F238E27FC236}">
                <a16:creationId xmlns:a16="http://schemas.microsoft.com/office/drawing/2014/main" id="{AEDE6097-5DFC-4435-BF54-91F2EFC611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1710" y="5516095"/>
            <a:ext cx="609600" cy="8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9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10" advClick="0" advTm="110"/>
    </mc:Choice>
    <mc:Fallback xmlns="">
      <p:transition advClick="0" advTm="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58096" y="1113905"/>
            <a:ext cx="200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3458096" y="1113905"/>
            <a:ext cx="200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165100" y="226042"/>
            <a:ext cx="1183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3200" dirty="0">
                <a:solidFill>
                  <a:srgbClr val="FF0000"/>
                </a:solidFill>
              </a:rPr>
              <a:t>सेट टॉप बॉक्स बारेमे </a:t>
            </a:r>
            <a:endParaRPr lang="en-IN" sz="3200" dirty="0">
              <a:solidFill>
                <a:srgbClr val="FF0000"/>
              </a:solidFill>
            </a:endParaRPr>
          </a:p>
        </p:txBody>
      </p:sp>
      <p:pic>
        <p:nvPicPr>
          <p:cNvPr id="10" name="Picture 6" descr="Image result for own icon">
            <a:extLst>
              <a:ext uri="{FF2B5EF4-FFF2-40B4-BE49-F238E27FC236}">
                <a16:creationId xmlns:a16="http://schemas.microsoft.com/office/drawing/2014/main" id="{B5B5FF5E-33C5-4FEB-B3FF-965ADE310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392" y="1688845"/>
            <a:ext cx="1562108" cy="149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hire icon">
            <a:extLst>
              <a:ext uri="{FF2B5EF4-FFF2-40B4-BE49-F238E27FC236}">
                <a16:creationId xmlns:a16="http://schemas.microsoft.com/office/drawing/2014/main" id="{0DF385B0-ABFC-4F12-AEB5-6FFE35715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86494" y="868804"/>
            <a:ext cx="1428763" cy="218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Image result for hire icon">
            <a:extLst>
              <a:ext uri="{FF2B5EF4-FFF2-40B4-BE49-F238E27FC236}">
                <a16:creationId xmlns:a16="http://schemas.microsoft.com/office/drawing/2014/main" id="{E09B804D-C0FD-4AB5-84DF-ED671F1CA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24036" y="1661889"/>
            <a:ext cx="893221" cy="96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emi icon">
            <a:extLst>
              <a:ext uri="{FF2B5EF4-FFF2-40B4-BE49-F238E27FC236}">
                <a16:creationId xmlns:a16="http://schemas.microsoft.com/office/drawing/2014/main" id="{269DE242-6A71-40C4-9160-FBE33E4A8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10372" y="1688845"/>
            <a:ext cx="1002646" cy="128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Image result for rupee icon">
            <a:extLst>
              <a:ext uri="{FF2B5EF4-FFF2-40B4-BE49-F238E27FC236}">
                <a16:creationId xmlns:a16="http://schemas.microsoft.com/office/drawing/2014/main" id="{475CF190-8AA0-4F67-9C71-9FF08E483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6759" y="1366729"/>
            <a:ext cx="1189986" cy="118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0C0CE0-090D-4D53-93EC-ADE3435A9843}"/>
              </a:ext>
            </a:extLst>
          </p:cNvPr>
          <p:cNvCxnSpPr/>
          <p:nvPr/>
        </p:nvCxnSpPr>
        <p:spPr>
          <a:xfrm flipH="1" flipV="1">
            <a:off x="3238500" y="3362935"/>
            <a:ext cx="947994" cy="1225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A04FFE-17D5-4EC0-81AD-1E004B10DE00}"/>
              </a:ext>
            </a:extLst>
          </p:cNvPr>
          <p:cNvCxnSpPr>
            <a:cxnSpLocks/>
          </p:cNvCxnSpPr>
          <p:nvPr/>
        </p:nvCxnSpPr>
        <p:spPr>
          <a:xfrm flipV="1">
            <a:off x="6095997" y="3180780"/>
            <a:ext cx="1163901" cy="140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EB0435-8F2C-4227-94D1-6CBFD1C1DC7F}"/>
              </a:ext>
            </a:extLst>
          </p:cNvPr>
          <p:cNvCxnSpPr>
            <a:cxnSpLocks/>
          </p:cNvCxnSpPr>
          <p:nvPr/>
        </p:nvCxnSpPr>
        <p:spPr>
          <a:xfrm flipV="1">
            <a:off x="5065046" y="3147951"/>
            <a:ext cx="0" cy="1512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2633E2-B4B9-4D70-A6BE-955C769BD089}"/>
              </a:ext>
            </a:extLst>
          </p:cNvPr>
          <p:cNvSpPr txBox="1"/>
          <p:nvPr/>
        </p:nvSpPr>
        <p:spPr>
          <a:xfrm>
            <a:off x="1464207" y="1298571"/>
            <a:ext cx="72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BUY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C41D5B0-0590-4B27-A2B0-F3AFD3151BC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2435" y="2930205"/>
            <a:ext cx="4394196" cy="43941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14F61D-D589-4838-A56A-7E2DF88764C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8549" y="4420400"/>
            <a:ext cx="1996392" cy="147611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902786-4557-4B1F-9294-AA3F101F827A}"/>
              </a:ext>
            </a:extLst>
          </p:cNvPr>
          <p:cNvCxnSpPr>
            <a:cxnSpLocks/>
          </p:cNvCxnSpPr>
          <p:nvPr/>
        </p:nvCxnSpPr>
        <p:spPr>
          <a:xfrm>
            <a:off x="7038577" y="5300410"/>
            <a:ext cx="1728923" cy="5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WhatsApp Audio slide 11">
            <a:hlinkClick r:id="" action="ppaction://media"/>
            <a:extLst>
              <a:ext uri="{FF2B5EF4-FFF2-40B4-BE49-F238E27FC236}">
                <a16:creationId xmlns:a16="http://schemas.microsoft.com/office/drawing/2014/main" id="{5EADC494-8FDC-4145-935E-851C4DFEFC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15544" y="59684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10" advClick="0" advTm="110"/>
    </mc:Choice>
    <mc:Fallback xmlns="">
      <p:transition advClick="0" advTm="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58096" y="1113905"/>
            <a:ext cx="200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pic>
        <p:nvPicPr>
          <p:cNvPr id="1028" name="Picture 4" descr="Image result for toll free numb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4699" y="2147358"/>
            <a:ext cx="7293459" cy="243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77214" y="243236"/>
            <a:ext cx="43884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3200" dirty="0">
                <a:solidFill>
                  <a:srgbClr val="FF0000"/>
                </a:solidFill>
              </a:rPr>
              <a:t>आपकी सेवामें</a:t>
            </a:r>
            <a:endParaRPr lang="en-IN" sz="3200" dirty="0">
              <a:solidFill>
                <a:srgbClr val="FF0000"/>
              </a:solidFill>
            </a:endParaRPr>
          </a:p>
          <a:p>
            <a:pPr algn="ctr"/>
            <a:endParaRPr lang="en-IN" sz="3200" b="1" dirty="0">
              <a:solidFill>
                <a:srgbClr val="C00000"/>
              </a:solidFill>
              <a:latin typeface="AGaramond Bold" panose="02020500000000000000" pitchFamily="18" charset="0"/>
            </a:endParaRPr>
          </a:p>
        </p:txBody>
      </p:sp>
      <p:pic>
        <p:nvPicPr>
          <p:cNvPr id="2" name="WhatsApp Audio slide 12">
            <a:hlinkClick r:id="" action="ppaction://media"/>
            <a:extLst>
              <a:ext uri="{FF2B5EF4-FFF2-40B4-BE49-F238E27FC236}">
                <a16:creationId xmlns:a16="http://schemas.microsoft.com/office/drawing/2014/main" id="{CA054133-9346-4131-9C62-8C914E4AF8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1710" y="57373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10" advClick="0" advTm="110"/>
    </mc:Choice>
    <mc:Fallback xmlns="">
      <p:transition advClick="0" advTm="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4C99B9-4ED8-4944-82A6-95822E5ED6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295" y="2857500"/>
            <a:ext cx="2421046" cy="1858130"/>
          </a:xfrm>
          <a:prstGeom prst="rect">
            <a:avLst/>
          </a:prstGeom>
        </p:spPr>
      </p:pic>
      <p:pic>
        <p:nvPicPr>
          <p:cNvPr id="10" name="Picture 8" descr="Image result for self care app icon">
            <a:extLst>
              <a:ext uri="{FF2B5EF4-FFF2-40B4-BE49-F238E27FC236}">
                <a16:creationId xmlns:a16="http://schemas.microsoft.com/office/drawing/2014/main" id="{566E1440-CC87-4C2C-949B-08172ECC2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44434" y="2614017"/>
            <a:ext cx="1363848" cy="162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57AC65-87CD-4C36-9A5C-DEE3D03DEBC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5916" y="3786565"/>
            <a:ext cx="6025510" cy="25633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3CF7FC-2C88-4305-AE41-43526B25A50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5916" y="1058033"/>
            <a:ext cx="6025510" cy="256339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3A10A1-038F-445A-8C60-B0AAE75353DC}"/>
              </a:ext>
            </a:extLst>
          </p:cNvPr>
          <p:cNvCxnSpPr>
            <a:cxnSpLocks/>
          </p:cNvCxnSpPr>
          <p:nvPr/>
        </p:nvCxnSpPr>
        <p:spPr>
          <a:xfrm>
            <a:off x="2665341" y="3096568"/>
            <a:ext cx="712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CCD519B-6B7A-4932-899D-C85A91595524}"/>
              </a:ext>
            </a:extLst>
          </p:cNvPr>
          <p:cNvCxnSpPr>
            <a:cxnSpLocks/>
          </p:cNvCxnSpPr>
          <p:nvPr/>
        </p:nvCxnSpPr>
        <p:spPr>
          <a:xfrm>
            <a:off x="9488689" y="3989916"/>
            <a:ext cx="8444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5FACCB7-564F-45CA-81D4-29A181959524}"/>
              </a:ext>
            </a:extLst>
          </p:cNvPr>
          <p:cNvSpPr txBox="1"/>
          <p:nvPr/>
        </p:nvSpPr>
        <p:spPr>
          <a:xfrm>
            <a:off x="3021834" y="303496"/>
            <a:ext cx="6617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3200" dirty="0">
                <a:solidFill>
                  <a:srgbClr val="C00000"/>
                </a:solidFill>
                <a:latin typeface="AGaramond Bold" panose="02020500000000000000" pitchFamily="18" charset="0"/>
              </a:rPr>
              <a:t>नया तरीका </a:t>
            </a:r>
            <a:endParaRPr lang="en-US" sz="3200" dirty="0">
              <a:solidFill>
                <a:srgbClr val="C00000"/>
              </a:solidFill>
              <a:latin typeface="AGaramond Bold" panose="02020500000000000000" pitchFamily="18" charset="0"/>
            </a:endParaRPr>
          </a:p>
          <a:p>
            <a:pPr algn="ctr"/>
            <a:endParaRPr lang="en-US" sz="3200" b="1" dirty="0">
              <a:solidFill>
                <a:srgbClr val="C00000"/>
              </a:solidFill>
              <a:latin typeface="AGaramond Bold" panose="02020500000000000000" pitchFamily="18" charset="0"/>
            </a:endParaRPr>
          </a:p>
        </p:txBody>
      </p:sp>
      <p:pic>
        <p:nvPicPr>
          <p:cNvPr id="3" name="WhatsApp Audio slide 2">
            <a:hlinkClick r:id="" action="ppaction://media"/>
            <a:extLst>
              <a:ext uri="{FF2B5EF4-FFF2-40B4-BE49-F238E27FC236}">
                <a16:creationId xmlns:a16="http://schemas.microsoft.com/office/drawing/2014/main" id="{62260BDB-65E3-42DA-8A4E-D72AA683C8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8342" y="56484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8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70" advClick="0" advTm="370"/>
    </mc:Choice>
    <mc:Fallback xmlns="">
      <p:transition advClick="0" advTm="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CFF29D-3AC4-4011-AA50-0C6244CB43A0}"/>
              </a:ext>
            </a:extLst>
          </p:cNvPr>
          <p:cNvSpPr/>
          <p:nvPr/>
        </p:nvSpPr>
        <p:spPr>
          <a:xfrm>
            <a:off x="2540000" y="464152"/>
            <a:ext cx="6718300" cy="1128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hi-IN" sz="2800" dirty="0">
                <a:solidFill>
                  <a:srgbClr val="C00000"/>
                </a:solidFill>
                <a:latin typeface="AGaramond Bold" panose="02020500000000000000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चैनल चुनना </a:t>
            </a:r>
            <a:endParaRPr lang="en-US" sz="2800" dirty="0">
              <a:solidFill>
                <a:srgbClr val="C00000"/>
              </a:solidFill>
              <a:latin typeface="AGaramond Bold" panose="02020500000000000000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3000" b="1" dirty="0">
                <a:solidFill>
                  <a:srgbClr val="C00000"/>
                </a:solidFill>
                <a:latin typeface="AGaramond Bold" panose="02020500000000000000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sz="3000" dirty="0">
              <a:solidFill>
                <a:srgbClr val="C00000"/>
              </a:solidFill>
              <a:latin typeface="AGaramond Bold" panose="02020500000000000000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4976F-1C3A-4A79-ADDE-E143300E23B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5500" y="1546056"/>
            <a:ext cx="2650400" cy="44991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79071A-F3A4-4347-9EE2-E269B5493E5B}"/>
              </a:ext>
            </a:extLst>
          </p:cNvPr>
          <p:cNvSpPr/>
          <p:nvPr/>
        </p:nvSpPr>
        <p:spPr>
          <a:xfrm>
            <a:off x="7835900" y="3168350"/>
            <a:ext cx="35179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i-IN" dirty="0"/>
              <a:t>ये चैनल बुके हैं </a:t>
            </a:r>
            <a:r>
              <a:rPr lang="hi-IN"/>
              <a:t>जिनसे आप </a:t>
            </a:r>
            <a:r>
              <a:rPr lang="hi-IN" dirty="0"/>
              <a:t>अपनी पसंद और आवश्यकता के अनुसार चुनते हैं।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154956-F3B3-4499-9FCD-1F01CC42162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006" y="2279396"/>
            <a:ext cx="3065494" cy="2699050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55AE99A-6DDE-4E51-AA24-1A291A35821F}"/>
              </a:ext>
            </a:extLst>
          </p:cNvPr>
          <p:cNvCxnSpPr/>
          <p:nvPr/>
        </p:nvCxnSpPr>
        <p:spPr>
          <a:xfrm>
            <a:off x="3733800" y="3168350"/>
            <a:ext cx="1358900" cy="92333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WhatsApp Audio  slide 3">
            <a:hlinkClick r:id="" action="ppaction://media"/>
            <a:extLst>
              <a:ext uri="{FF2B5EF4-FFF2-40B4-BE49-F238E27FC236}">
                <a16:creationId xmlns:a16="http://schemas.microsoft.com/office/drawing/2014/main" id="{46204978-6396-4A76-97F4-BE4AC0A92A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0227" y="55371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7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80" advClick="0" advTm="1280"/>
    </mc:Choice>
    <mc:Fallback xmlns="">
      <p:transition spd="slow" advClick="0" advTm="1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basic channel bouquet icon">
            <a:extLst>
              <a:ext uri="{FF2B5EF4-FFF2-40B4-BE49-F238E27FC236}">
                <a16:creationId xmlns:a16="http://schemas.microsoft.com/office/drawing/2014/main" id="{19EA40C8-53FE-4471-BFD6-321DB01898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basic channel bouquet icon">
            <a:extLst>
              <a:ext uri="{FF2B5EF4-FFF2-40B4-BE49-F238E27FC236}">
                <a16:creationId xmlns:a16="http://schemas.microsoft.com/office/drawing/2014/main" id="{CC765871-2B3C-4739-8FCB-55F31B46C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1854200"/>
            <a:ext cx="1573271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illed icon">
            <a:extLst>
              <a:ext uri="{FF2B5EF4-FFF2-40B4-BE49-F238E27FC236}">
                <a16:creationId xmlns:a16="http://schemas.microsoft.com/office/drawing/2014/main" id="{5331618C-4CA0-47B5-ACB6-DA5D46382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7957" y="4135852"/>
            <a:ext cx="7239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F53999-1885-47E7-863B-AAEAFD155D69}"/>
              </a:ext>
            </a:extLst>
          </p:cNvPr>
          <p:cNvCxnSpPr/>
          <p:nvPr/>
        </p:nvCxnSpPr>
        <p:spPr>
          <a:xfrm>
            <a:off x="2800419" y="3456516"/>
            <a:ext cx="723143" cy="554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Image result for savings icon">
            <a:extLst>
              <a:ext uri="{FF2B5EF4-FFF2-40B4-BE49-F238E27FC236}">
                <a16:creationId xmlns:a16="http://schemas.microsoft.com/office/drawing/2014/main" id="{61407EB3-4D68-4A27-AC07-AB5299572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5986" y="1943100"/>
            <a:ext cx="1549400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C801B6-96DD-45E9-B3C8-B5A115BFFDD6}"/>
              </a:ext>
            </a:extLst>
          </p:cNvPr>
          <p:cNvCxnSpPr>
            <a:cxnSpLocks/>
          </p:cNvCxnSpPr>
          <p:nvPr/>
        </p:nvCxnSpPr>
        <p:spPr>
          <a:xfrm flipV="1">
            <a:off x="4737100" y="3581400"/>
            <a:ext cx="1079500" cy="72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32AAF95-A760-47EE-8992-070C07CF5326}"/>
              </a:ext>
            </a:extLst>
          </p:cNvPr>
          <p:cNvSpPr txBox="1"/>
          <p:nvPr/>
        </p:nvSpPr>
        <p:spPr>
          <a:xfrm>
            <a:off x="6193232" y="3533802"/>
            <a:ext cx="1481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b="1">
                <a:latin typeface="American Garamond" pitchFamily="50" charset="0"/>
              </a:rPr>
              <a:t>जमा पूंजी</a:t>
            </a:r>
            <a:endParaRPr lang="en-US" b="1" dirty="0">
              <a:latin typeface="American Garamond" pitchFamily="50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1AEEC4-D087-49C8-B162-538D1FE3FEA5}"/>
              </a:ext>
            </a:extLst>
          </p:cNvPr>
          <p:cNvCxnSpPr>
            <a:cxnSpLocks/>
          </p:cNvCxnSpPr>
          <p:nvPr/>
        </p:nvCxnSpPr>
        <p:spPr>
          <a:xfrm>
            <a:off x="7212009" y="2954866"/>
            <a:ext cx="1031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4184" y="1449430"/>
            <a:ext cx="2552700" cy="44481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CFF29D-3AC4-4011-AA50-0C6244CB43A0}"/>
              </a:ext>
            </a:extLst>
          </p:cNvPr>
          <p:cNvSpPr/>
          <p:nvPr/>
        </p:nvSpPr>
        <p:spPr>
          <a:xfrm>
            <a:off x="177800" y="288467"/>
            <a:ext cx="11849100" cy="1128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hi-IN" sz="2800" dirty="0">
                <a:solidFill>
                  <a:srgbClr val="FF0000"/>
                </a:solidFill>
              </a:rPr>
              <a:t>उदाहरण :चैनल रिप्लेस करनेका असर</a:t>
            </a:r>
            <a:endParaRPr lang="en-US" sz="2800" dirty="0">
              <a:solidFill>
                <a:srgbClr val="FF0000"/>
              </a:solidFill>
              <a:latin typeface="AGaramond Bold" panose="02020500000000000000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3000" b="1" dirty="0">
                <a:solidFill>
                  <a:srgbClr val="C00000"/>
                </a:solidFill>
                <a:latin typeface="AGaramond Bold" panose="02020500000000000000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endParaRPr lang="en-US" sz="3000" dirty="0">
              <a:solidFill>
                <a:srgbClr val="C00000"/>
              </a:solidFill>
              <a:latin typeface="AGaramond Bold" panose="02020500000000000000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WhatsApp Audio  slide 4">
            <a:hlinkClick r:id="" action="ppaction://media"/>
            <a:extLst>
              <a:ext uri="{FF2B5EF4-FFF2-40B4-BE49-F238E27FC236}">
                <a16:creationId xmlns:a16="http://schemas.microsoft.com/office/drawing/2014/main" id="{B813B3AB-D244-4B29-97F6-370079AA73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3454" y="55928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70" advClick="0" advTm="170"/>
    </mc:Choice>
    <mc:Fallback xmlns="">
      <p:transition advClick="0" advTm="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58096" y="1113905"/>
            <a:ext cx="200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890416" y="370596"/>
            <a:ext cx="841116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3200" dirty="0">
                <a:solidFill>
                  <a:srgbClr val="FF0000"/>
                </a:solidFill>
              </a:rPr>
              <a:t>उदाहरण :अतिरिक्त चैनल लेने से बढा हुआ बिल </a:t>
            </a:r>
            <a:endParaRPr lang="en-IN" sz="3200" dirty="0">
              <a:solidFill>
                <a:srgbClr val="FF0000"/>
              </a:solidFill>
            </a:endParaRPr>
          </a:p>
          <a:p>
            <a:endParaRPr lang="en-IN" sz="3000" b="1" dirty="0">
              <a:solidFill>
                <a:srgbClr val="C00000"/>
              </a:solidFill>
              <a:latin typeface="AGaramond Bold" panose="02020500000000000000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3EB0B4-CA26-4242-BA04-9294A0B5A1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96" y="704537"/>
            <a:ext cx="4876800" cy="48768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DB0918-5ECF-4CDD-9649-E2B0B537919B}"/>
              </a:ext>
            </a:extLst>
          </p:cNvPr>
          <p:cNvCxnSpPr/>
          <p:nvPr/>
        </p:nvCxnSpPr>
        <p:spPr>
          <a:xfrm>
            <a:off x="5118100" y="3142937"/>
            <a:ext cx="218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500" y="1113905"/>
            <a:ext cx="2552700" cy="4524375"/>
          </a:xfrm>
          <a:prstGeom prst="rect">
            <a:avLst/>
          </a:prstGeom>
        </p:spPr>
      </p:pic>
      <p:pic>
        <p:nvPicPr>
          <p:cNvPr id="7" name="WhatsApp Audio  slide 5">
            <a:hlinkClick r:id="" action="ppaction://media"/>
            <a:extLst>
              <a:ext uri="{FF2B5EF4-FFF2-40B4-BE49-F238E27FC236}">
                <a16:creationId xmlns:a16="http://schemas.microsoft.com/office/drawing/2014/main" id="{9188486A-25B5-47A6-A28F-B0F87C3CBB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0096" y="56382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4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10" advClick="0" advTm="110"/>
    </mc:Choice>
    <mc:Fallback xmlns="">
      <p:transition advClick="0" advTm="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58096" y="1113905"/>
            <a:ext cx="200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190501" y="373540"/>
            <a:ext cx="118237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3200" dirty="0">
                <a:solidFill>
                  <a:srgbClr val="FF0000"/>
                </a:solidFill>
              </a:rPr>
              <a:t>आपके अधिकार </a:t>
            </a:r>
            <a:endParaRPr lang="en-IN" sz="3200" dirty="0">
              <a:solidFill>
                <a:srgbClr val="FF0000"/>
              </a:solidFill>
            </a:endParaRPr>
          </a:p>
          <a:p>
            <a:pPr algn="ctr"/>
            <a:endParaRPr lang="en-IN" sz="3000" b="1" dirty="0">
              <a:solidFill>
                <a:srgbClr val="C00000"/>
              </a:solidFill>
              <a:latin typeface="AGaramond Bold" panose="02020500000000000000" pitchFamily="18" charset="0"/>
            </a:endParaRPr>
          </a:p>
        </p:txBody>
      </p:sp>
      <p:pic>
        <p:nvPicPr>
          <p:cNvPr id="3080" name="Picture 8" descr="Image result for rules icon">
            <a:extLst>
              <a:ext uri="{FF2B5EF4-FFF2-40B4-BE49-F238E27FC236}">
                <a16:creationId xmlns:a16="http://schemas.microsoft.com/office/drawing/2014/main" id="{AFD41EDC-E254-4E04-AC78-77B6533C2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818" y="2218628"/>
            <a:ext cx="2493225" cy="186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subscription icon">
            <a:extLst>
              <a:ext uri="{FF2B5EF4-FFF2-40B4-BE49-F238E27FC236}">
                <a16:creationId xmlns:a16="http://schemas.microsoft.com/office/drawing/2014/main" id="{2E84306B-590A-45F9-9926-A92C64EF0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7611" y="2575868"/>
            <a:ext cx="1666355" cy="166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BD144F-C1AE-476D-AE0A-FB667EEB2B47}"/>
              </a:ext>
            </a:extLst>
          </p:cNvPr>
          <p:cNvCxnSpPr>
            <a:cxnSpLocks/>
          </p:cNvCxnSpPr>
          <p:nvPr/>
        </p:nvCxnSpPr>
        <p:spPr>
          <a:xfrm>
            <a:off x="3201113" y="3153588"/>
            <a:ext cx="10025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1CCDE61-E2D8-4182-A1BB-7A2BE7B5A36F}"/>
              </a:ext>
            </a:extLst>
          </p:cNvPr>
          <p:cNvCxnSpPr>
            <a:cxnSpLocks/>
          </p:cNvCxnSpPr>
          <p:nvPr/>
        </p:nvCxnSpPr>
        <p:spPr>
          <a:xfrm>
            <a:off x="6731713" y="3138894"/>
            <a:ext cx="10025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Image result for month icon">
            <a:extLst>
              <a:ext uri="{FF2B5EF4-FFF2-40B4-BE49-F238E27FC236}">
                <a16:creationId xmlns:a16="http://schemas.microsoft.com/office/drawing/2014/main" id="{300AEF38-FD63-4E5D-B60E-F8E9320BC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5023" y="1858027"/>
            <a:ext cx="2803341" cy="279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WhatsApp Audio slide6">
            <a:hlinkClick r:id="" action="ppaction://media"/>
            <a:extLst>
              <a:ext uri="{FF2B5EF4-FFF2-40B4-BE49-F238E27FC236}">
                <a16:creationId xmlns:a16="http://schemas.microsoft.com/office/drawing/2014/main" id="{5DAF45A1-A0B2-49A9-8E90-0464AB01F0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3362" y="56610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3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90" advClick="0" advTm="390"/>
    </mc:Choice>
    <mc:Fallback xmlns="">
      <p:transition advClick="0" advTm="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58096" y="1113905"/>
            <a:ext cx="200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177800" y="176104"/>
            <a:ext cx="11849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3200" dirty="0">
                <a:solidFill>
                  <a:srgbClr val="FF0000"/>
                </a:solidFill>
              </a:rPr>
              <a:t>दूसरे चार्जेस </a:t>
            </a:r>
            <a:endParaRPr lang="en-IN" sz="3200" dirty="0">
              <a:solidFill>
                <a:srgbClr val="FF0000"/>
              </a:solidFill>
            </a:endParaRPr>
          </a:p>
          <a:p>
            <a:pPr algn="ctr"/>
            <a:endParaRPr lang="en-IN" sz="3200" b="1" dirty="0">
              <a:solidFill>
                <a:srgbClr val="C00000"/>
              </a:solidFill>
              <a:latin typeface="AGaramond Bold" panose="02020500000000000000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49A349-D418-4707-BADC-A959E9E038D8}"/>
              </a:ext>
            </a:extLst>
          </p:cNvPr>
          <p:cNvCxnSpPr>
            <a:cxnSpLocks/>
          </p:cNvCxnSpPr>
          <p:nvPr/>
        </p:nvCxnSpPr>
        <p:spPr>
          <a:xfrm>
            <a:off x="5653860" y="3313409"/>
            <a:ext cx="16857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5DA016-0742-45C7-AFF5-5148178EF989}"/>
              </a:ext>
            </a:extLst>
          </p:cNvPr>
          <p:cNvCxnSpPr>
            <a:cxnSpLocks/>
          </p:cNvCxnSpPr>
          <p:nvPr/>
        </p:nvCxnSpPr>
        <p:spPr>
          <a:xfrm>
            <a:off x="2864912" y="3326721"/>
            <a:ext cx="1237165" cy="41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mage result for setup box ico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1085" y="2651734"/>
            <a:ext cx="1391871" cy="139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deactivated icon"/>
          <p:cNvPicPr>
            <a:picLocks noChangeAspect="1" noChangeArrowheads="1"/>
          </p:cNvPicPr>
          <p:nvPr/>
        </p:nvPicPr>
        <p:blipFill rotWithShape="1"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728936">
            <a:off x="4368131" y="3129641"/>
            <a:ext cx="1109954" cy="43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recativation icon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1171" y="2907924"/>
            <a:ext cx="703392" cy="81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251979" y="3718894"/>
            <a:ext cx="3521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Reactivation fee will be charged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5998" y="3051799"/>
            <a:ext cx="6916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then</a:t>
            </a:r>
          </a:p>
        </p:txBody>
      </p:sp>
      <p:pic>
        <p:nvPicPr>
          <p:cNvPr id="2" name="WhatsApp Audio slide 7">
            <a:hlinkClick r:id="" action="ppaction://media"/>
            <a:extLst>
              <a:ext uri="{FF2B5EF4-FFF2-40B4-BE49-F238E27FC236}">
                <a16:creationId xmlns:a16="http://schemas.microsoft.com/office/drawing/2014/main" id="{9F0328AD-FD0F-45C9-B34D-9D251B3313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9344" y="57142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2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50"/>
    </mc:Choice>
    <mc:Fallback xmlns="">
      <p:transition advClick="0" advTm="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58096" y="1113905"/>
            <a:ext cx="200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6" name="AutoShape 12" descr="Image result for rely icon">
            <a:extLst>
              <a:ext uri="{FF2B5EF4-FFF2-40B4-BE49-F238E27FC236}">
                <a16:creationId xmlns:a16="http://schemas.microsoft.com/office/drawing/2014/main" id="{7805DA13-359C-46B1-9FAB-FB6AF2F860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90500" y="237066"/>
            <a:ext cx="11861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3200" dirty="0">
                <a:solidFill>
                  <a:srgbClr val="FF0000"/>
                </a:solidFill>
              </a:rPr>
              <a:t>बिल तथा रसीद </a:t>
            </a:r>
            <a:r>
              <a:rPr lang="en-IN" sz="3200" dirty="0">
                <a:solidFill>
                  <a:srgbClr val="FF0000"/>
                </a:solidFill>
              </a:rPr>
              <a:t> </a:t>
            </a:r>
          </a:p>
          <a:p>
            <a:pPr algn="ctr"/>
            <a:endParaRPr lang="en-IN" sz="3200" b="1" dirty="0">
              <a:solidFill>
                <a:srgbClr val="C00000"/>
              </a:solidFill>
              <a:latin typeface="AGaramond Bold" panose="02020500000000000000" pitchFamily="18" charset="0"/>
            </a:endParaRPr>
          </a:p>
        </p:txBody>
      </p:sp>
      <p:pic>
        <p:nvPicPr>
          <p:cNvPr id="66" name="Picture 6" descr="Image result for invoice ico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3395" y="2391019"/>
            <a:ext cx="2075960" cy="207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6" descr="Image result for mail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9560" y="5042082"/>
            <a:ext cx="1406058" cy="10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8" descr="Image result for whatsapp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600" y="5174552"/>
            <a:ext cx="1235551" cy="87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0" descr="Image result for Box-Mail ic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9151" y="5131269"/>
            <a:ext cx="954196" cy="95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54" descr="Image result for Print Copy icon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72719" y="5042082"/>
            <a:ext cx="1003777" cy="100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58" descr="Image result for send icon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2110" y="1053102"/>
            <a:ext cx="1786023" cy="86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Down Arrow 71"/>
          <p:cNvSpPr/>
          <p:nvPr/>
        </p:nvSpPr>
        <p:spPr>
          <a:xfrm>
            <a:off x="6276626" y="1817595"/>
            <a:ext cx="569495" cy="4975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6930238" y="4290775"/>
            <a:ext cx="1941046" cy="751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752739" y="4366693"/>
            <a:ext cx="674756" cy="675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6448927" y="4366693"/>
            <a:ext cx="43296" cy="76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5005138" y="4366693"/>
            <a:ext cx="1243262" cy="76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WhatsApp Audio  slide 8">
            <a:hlinkClick r:id="" action="ppaction://media"/>
            <a:extLst>
              <a:ext uri="{FF2B5EF4-FFF2-40B4-BE49-F238E27FC236}">
                <a16:creationId xmlns:a16="http://schemas.microsoft.com/office/drawing/2014/main" id="{EA3D5C40-35C3-4CB5-8FEE-8B86164741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48027" y="56083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10" advClick="0" advTm="310"/>
    </mc:Choice>
    <mc:Fallback xmlns="">
      <p:transition advClick="0" advTm="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767" y="1183277"/>
            <a:ext cx="2600325" cy="4648200"/>
          </a:xfrm>
          <a:prstGeom prst="rect">
            <a:avLst/>
          </a:prstGeom>
        </p:spPr>
      </p:pic>
      <p:pic>
        <p:nvPicPr>
          <p:cNvPr id="1030" name="Picture 6" descr="Image result for refund rupee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0399" y="2609857"/>
            <a:ext cx="1192579" cy="119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2994" y="3085067"/>
            <a:ext cx="1779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>
                <a:latin typeface="Akzidenz-Grotesk BQ" pitchFamily="50" charset="0"/>
              </a:rPr>
              <a:t>प्रसारण करने में अक्षम</a:t>
            </a:r>
            <a:endParaRPr lang="en-US" dirty="0">
              <a:latin typeface="Akzidenz-Grotesk BQ" pitchFamily="50" charset="0"/>
            </a:endParaRPr>
          </a:p>
        </p:txBody>
      </p:sp>
      <p:pic>
        <p:nvPicPr>
          <p:cNvPr id="13" name="Picture 4" descr="Image result for basic channel bouquet icon">
            <a:extLst>
              <a:ext uri="{FF2B5EF4-FFF2-40B4-BE49-F238E27FC236}">
                <a16:creationId xmlns:a16="http://schemas.microsoft.com/office/drawing/2014/main" id="{CC765871-2B3C-4739-8FCB-55F31B46C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9989" y="2689176"/>
            <a:ext cx="1014046" cy="111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332892" y="3269733"/>
            <a:ext cx="504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017039" y="3245806"/>
            <a:ext cx="693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55233" y="2969651"/>
            <a:ext cx="69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900"/>
              <a:t>धन की वापसी</a:t>
            </a:r>
            <a:endParaRPr lang="en-US" sz="900" dirty="0"/>
          </a:p>
        </p:txBody>
      </p:sp>
      <p:pic>
        <p:nvPicPr>
          <p:cNvPr id="1032" name="Picture 8" descr="Image result for bill  icon"/>
          <p:cNvPicPr>
            <a:picLocks noChangeAspect="1" noChangeArrowheads="1"/>
          </p:cNvPicPr>
          <p:nvPr/>
        </p:nvPicPr>
        <p:blipFill rotWithShape="1">
          <a:blip r:embed="rId7" cstate="email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58144" y="2609857"/>
            <a:ext cx="1055077" cy="129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>
            <a:off x="5775499" y="3198997"/>
            <a:ext cx="693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8983A9F-7C22-4812-8364-49103ED74755}"/>
              </a:ext>
            </a:extLst>
          </p:cNvPr>
          <p:cNvSpPr/>
          <p:nvPr/>
        </p:nvSpPr>
        <p:spPr>
          <a:xfrm>
            <a:off x="203200" y="232487"/>
            <a:ext cx="11823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i-IN" sz="3200" dirty="0">
                <a:solidFill>
                  <a:srgbClr val="FF0000"/>
                </a:solidFill>
              </a:rPr>
              <a:t>सेवामे खामियां और रिफंड </a:t>
            </a:r>
            <a:endParaRPr lang="en-IN" sz="3200" dirty="0">
              <a:solidFill>
                <a:srgbClr val="FF0000"/>
              </a:solidFill>
            </a:endParaRPr>
          </a:p>
        </p:txBody>
      </p:sp>
      <p:pic>
        <p:nvPicPr>
          <p:cNvPr id="5" name="WhatsApp Audio  slide 9">
            <a:hlinkClick r:id="" action="ppaction://media"/>
            <a:extLst>
              <a:ext uri="{FF2B5EF4-FFF2-40B4-BE49-F238E27FC236}">
                <a16:creationId xmlns:a16="http://schemas.microsoft.com/office/drawing/2014/main" id="{3AE32B5B-7A91-497F-9A0E-91A00CEBB2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0452" y="56652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90" advClick="0" advTm="390"/>
    </mc:Choice>
    <mc:Fallback xmlns="">
      <p:transition advClick="0" advTm="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115</Words>
  <Application>Microsoft Office PowerPoint</Application>
  <PresentationFormat>Widescreen</PresentationFormat>
  <Paragraphs>28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AGaramond Bold</vt:lpstr>
      <vt:lpstr>Akzidenz-Grotesk BQ</vt:lpstr>
      <vt:lpstr>American Garamond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27</cp:revision>
  <dcterms:created xsi:type="dcterms:W3CDTF">2019-01-03T11:37:41Z</dcterms:created>
  <dcterms:modified xsi:type="dcterms:W3CDTF">2019-01-04T12:17:42Z</dcterms:modified>
</cp:coreProperties>
</file>